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60" r:id="rId6"/>
  </p:sldMasterIdLst>
  <p:sldIdLst>
    <p:sldId id="256" r:id="rId7"/>
    <p:sldId id="262" r:id="rId8"/>
    <p:sldId id="257" r:id="rId9"/>
    <p:sldId id="259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22D764-380A-BBF9-F8C4-1B16632DEF1C}" v="38" dt="2023-12-08T07:39:43.033"/>
    <p1510:client id="{92802F31-1997-49C8-ACEA-B095BC58CE8B}" v="56" vWet="58" dt="2023-12-08T07:36:17.202"/>
    <p1510:client id="{CB810868-A90A-57A0-0A7E-A9B022959EDE}" v="35" dt="2023-12-08T07:34:45.410"/>
    <p1510:client id="{EFB1B180-5BF7-461F-CEEE-6C5F71300F21}" v="8" dt="2023-12-08T13:24:12.9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C0762D5-C6CF-2B7D-A7D4-CD8DC95C6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5E4DCE-741A-AA10-2B01-09378F781FAC}"/>
              </a:ext>
            </a:extLst>
          </p:cNvPr>
          <p:cNvSpPr/>
          <p:nvPr userDrawn="1"/>
        </p:nvSpPr>
        <p:spPr>
          <a:xfrm rot="20881875">
            <a:off x="-1019429" y="5812356"/>
            <a:ext cx="4504763" cy="2297205"/>
          </a:xfrm>
          <a:prstGeom prst="rect">
            <a:avLst/>
          </a:prstGeom>
          <a:solidFill>
            <a:srgbClr val="96C8E6"/>
          </a:solidFill>
          <a:ln>
            <a:solidFill>
              <a:srgbClr val="96C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8D4A54-D431-6183-58D0-97720E23E570}"/>
              </a:ext>
            </a:extLst>
          </p:cNvPr>
          <p:cNvSpPr/>
          <p:nvPr userDrawn="1"/>
        </p:nvSpPr>
        <p:spPr>
          <a:xfrm rot="1532595">
            <a:off x="-512440" y="5939061"/>
            <a:ext cx="4784911" cy="2913528"/>
          </a:xfrm>
          <a:prstGeom prst="rect">
            <a:avLst/>
          </a:prstGeom>
          <a:solidFill>
            <a:srgbClr val="1B365D"/>
          </a:solidFill>
          <a:ln>
            <a:solidFill>
              <a:srgbClr val="1B36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026" name="Picture 2" descr="Text&#10;&#10;Description automatically generated">
            <a:extLst>
              <a:ext uri="{FF2B5EF4-FFF2-40B4-BE49-F238E27FC236}">
                <a16:creationId xmlns:a16="http://schemas.microsoft.com/office/drawing/2014/main" id="{BC7D4A25-60C8-9AC1-C233-044D4CCB93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70" y="5943741"/>
            <a:ext cx="2028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7F4DCA9E-3C4E-87DE-122E-E7CCABF5E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240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C2737-1537-0BE5-EB07-D0B079156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5853D-B104-3026-B262-F5BE6AB303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02CEF-CE24-AF6D-315E-DCA0C9EBC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9D1A-64B6-40BF-A979-5A8149801910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C459B-9CF2-BE19-7BB6-9492B1921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212F1-20B7-2407-7693-BC80DC31A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730D-E6E5-4E27-9DC2-9388F9733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74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98D41E-6DC4-B529-ADFE-8C1D2FBF08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280C4E-1286-3179-725F-72D039825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4ACF1-0406-C108-A4E8-7EB602BA2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9D1A-64B6-40BF-A979-5A8149801910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4C07B-B7CB-C44D-8446-71E5A8AFD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DD87F-C42F-5D50-5E4A-8DD294FBF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730D-E6E5-4E27-9DC2-9388F9733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16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D2324-CDE9-A53B-74C8-DB641CF8A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5412F8-FEEC-FF39-40EF-E63A6A92B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4D8D1-D4C1-3599-04B2-30758AE6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23CA-5320-45A8-A677-33C8F29707E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B8E67-DD3D-FF15-7F08-89B669DE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DC9C4-C2C0-7361-1074-F5FBA163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82A00-41EF-4856-8CA5-32456C5B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23C83-1BB0-F48F-1130-8DE47BF40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BEE2E-FB57-BC06-A606-6F1AD2BC9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6EB6C-A07B-8430-2436-C30A9F7F6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23CA-5320-45A8-A677-33C8F29707E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A4413-1FA4-47BA-BD29-9130A3F5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46CB6-8B9A-3BA5-680B-00BE26557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82A00-41EF-4856-8CA5-32456C5B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88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1D409-6747-864C-BA88-10FF43377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FE9CA-6B8C-A727-0545-3E76D9649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38D64-FF7E-BE4E-9C90-A4C00322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23CA-5320-45A8-A677-33C8F29707E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80007-CDD0-5950-ADD8-735806A1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1F59F-A01B-B321-D913-6C8015184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82A00-41EF-4856-8CA5-32456C5B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29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A04BF-143B-CB63-381A-9E353E2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00662-16F1-3882-CAD0-092EA8EFB0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C0F61B-6AAE-94AA-7F6E-A4D41B390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D96D1-9D9F-2099-4B82-719221609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23CA-5320-45A8-A677-33C8F29707E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F0348-7154-648A-CBA1-B9F1D1DBC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1E1DAC-EF92-B3C8-C79B-95CFF42FF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82A00-41EF-4856-8CA5-32456C5B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13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280CD-03F5-44EE-EF94-3DD10C063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E4346-9AF5-4ED1-EE83-F34373CE4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22E9E4-F52B-53CA-3834-7CA42672E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65ADEE-A5DA-CC41-E9FE-B9ECE38482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E823EE-E945-EFE6-DA3E-AE104140E8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FC9439-E2B6-5A46-EFB4-632F744EE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23CA-5320-45A8-A677-33C8F29707E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95F797-166A-26B7-10DF-AFC115D3D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D033BC-02F5-A178-4B8C-60C4938A3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82A00-41EF-4856-8CA5-32456C5B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2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CC824-7722-DE42-A017-C18CB8F25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5C3FDC-7669-5B9B-E64B-DED45B062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23CA-5320-45A8-A677-33C8F29707E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46F2CF-6B5B-DE42-473A-533522A05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A78D19-A57D-6FCF-751A-04A4F7075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82A00-41EF-4856-8CA5-32456C5B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63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8E55B6-A380-98FC-FA85-13B330B4B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23CA-5320-45A8-A677-33C8F29707E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0AF161-E860-6346-F25C-E8A654330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6F834-17DA-61FE-8F0C-1D5569E11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82A00-41EF-4856-8CA5-32456C5B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7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BD0F7-559E-B6FD-BC05-A12A35704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82776-0197-B806-C80A-ECBE259EB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893249-F360-1A78-4290-314D524CD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F5358-D242-D18A-4A66-1C0E3586B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23CA-5320-45A8-A677-33C8F29707E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45B6A-5051-FE6F-E0C3-70C71FF7C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96153A-DBBA-E049-40A1-B22246162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82A00-41EF-4856-8CA5-32456C5B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3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D7AC8-C945-BB26-0D77-549167E1C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15866-0591-B077-19D9-08DFCB99A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4422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4C83E-1E16-8C4D-B9FB-D84A4D37A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5DA19D-ED0E-B37C-FE08-09C26D0E4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5391F-242F-CB7C-0749-4E665C5E0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D6B2E-4B97-8C7F-53FB-844D16120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23CA-5320-45A8-A677-33C8F29707E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5B980-7220-C3CA-4F5E-341E96832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664EC-1562-2B08-E439-365AD7CA8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82A00-41EF-4856-8CA5-32456C5B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53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72796-8948-8B69-43DD-6E96854F0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10EC0-C621-1CC0-B9DB-E6F772048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55D0F-8CF7-A820-A4A8-7A2243C4E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23CA-5320-45A8-A677-33C8F29707E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BB674-E7D8-5756-CC23-86F172D8C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25581-5343-E42D-1E53-A3EDA06E5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82A00-41EF-4856-8CA5-32456C5B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85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621CFF-3651-3CD0-2975-FFFD5A56F0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24CE31-5261-54DB-9A7B-1BBCE006C1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4CBDF-D9C1-2933-455B-5BD0C91EC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23CA-5320-45A8-A677-33C8F29707E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244E0-FB7D-9B89-DDD5-E712050A3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61E96-694A-502B-E92E-EF67E8AF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82A00-41EF-4856-8CA5-32456C5B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82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383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106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816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347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447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94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056D-2D25-FD22-A3D8-2B649C538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DB109-E4B8-16E8-5571-F4C080275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DBD15-472D-F591-3B4C-3807633D9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9D1A-64B6-40BF-A979-5A8149801910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D3152-3A62-A707-95AC-99D67FC2A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E5506-9033-F0B0-BB98-084A541C2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730D-E6E5-4E27-9DC2-9388F9733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989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261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42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43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4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826F3-BF3D-D52A-0AB0-D129055C7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333B4-9CC5-3A55-66B2-5C49CE5D0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2B1DC-C040-992C-3A5D-61A69E1D1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C6515-87C4-01B7-6153-C7878D1F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9D1A-64B6-40BF-A979-5A8149801910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D1453-4A6F-7EF6-01BE-457418A22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48CBE2-EBAD-573C-38CE-A7C76317A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730D-E6E5-4E27-9DC2-9388F9733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6A631-CD03-F557-0926-078BC4589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B7509-45BD-BB17-0C2D-337E29B8D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8757C-C673-5869-EC0C-8072C22FF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ADAFC8-2390-84BC-4504-28672896C7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15D615-1985-851C-E17A-C789BE0F09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C0B6F5-955B-FF90-1543-4A0B61E5D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9D1A-64B6-40BF-A979-5A8149801910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03825-EE71-9024-55E5-866E6472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E265E1-45DD-3A99-1AE8-CB6350479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730D-E6E5-4E27-9DC2-9388F9733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18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E26BA-2407-6D93-62D5-28155581F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5F7FD-2C35-0B46-1FBA-908EE172B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9D1A-64B6-40BF-A979-5A8149801910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142B96-E125-AAF6-A19F-472558932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7ED69D-59A6-A274-4B7D-882F7A69A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730D-E6E5-4E27-9DC2-9388F9733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99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468CF4-3A7C-DCD4-C341-3EE5B3FB6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9D1A-64B6-40BF-A979-5A8149801910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DE89BD-E8C1-C081-E7A7-7BC3BEE8A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81FDD-91DA-F47C-9A36-86F1455F8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730D-E6E5-4E27-9DC2-9388F9733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7F151-645C-375B-1DF6-662C954F8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8398C-9885-C805-B1AE-7365A04BD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1E7033-43F7-9AA4-926F-F455E9390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B2E81C-9F55-1E59-2657-7725D2840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9D1A-64B6-40BF-A979-5A8149801910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29FBCE-F6A9-EE79-364B-FA5A2A48E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399F03-FE62-11CD-7F09-3294457C9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730D-E6E5-4E27-9DC2-9388F9733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6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04615-8CC5-32DF-F492-C123DCBC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D7BF9B-2F2C-29FD-389D-C02896177C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F4788-D63F-242D-B231-48532A2A6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53BDF-922E-D87E-1008-6F2512652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9D1A-64B6-40BF-A979-5A8149801910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A0FAF-CFB6-C10D-1B5E-341F0A1DE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A75CE-B4FC-2EC7-E8ED-088E46236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730D-E6E5-4E27-9DC2-9388F9733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83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34D510-3542-BEE8-47FA-8624A55E5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D9687-AB18-EA98-4B76-0EC4E77A4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81415-F87D-8743-EB3E-D24826F747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09D1A-64B6-40BF-A979-5A8149801910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CD383-B1E7-4714-95EF-2B963BBD22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5AC9A-7FA4-DF07-A1F0-6B0D4B3C0F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1730D-E6E5-4E27-9DC2-9388F9733F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255143-1958-9372-2B88-5643E8EF692C}"/>
              </a:ext>
            </a:extLst>
          </p:cNvPr>
          <p:cNvSpPr/>
          <p:nvPr userDrawn="1"/>
        </p:nvSpPr>
        <p:spPr>
          <a:xfrm rot="20881875">
            <a:off x="-1019429" y="5812356"/>
            <a:ext cx="4504763" cy="2297205"/>
          </a:xfrm>
          <a:prstGeom prst="rect">
            <a:avLst/>
          </a:prstGeom>
          <a:solidFill>
            <a:srgbClr val="96C8E6"/>
          </a:solidFill>
          <a:ln>
            <a:solidFill>
              <a:srgbClr val="96C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BFB37C-4F49-F86A-7AD9-A31FDC617330}"/>
              </a:ext>
            </a:extLst>
          </p:cNvPr>
          <p:cNvSpPr/>
          <p:nvPr userDrawn="1"/>
        </p:nvSpPr>
        <p:spPr>
          <a:xfrm rot="1532595">
            <a:off x="-512440" y="5939061"/>
            <a:ext cx="4784911" cy="2913528"/>
          </a:xfrm>
          <a:prstGeom prst="rect">
            <a:avLst/>
          </a:prstGeom>
          <a:solidFill>
            <a:srgbClr val="1B365D"/>
          </a:solidFill>
          <a:ln>
            <a:solidFill>
              <a:srgbClr val="1B36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0" name="Picture 2" descr="Text&#10;&#10;Description automatically generated">
            <a:extLst>
              <a:ext uri="{FF2B5EF4-FFF2-40B4-BE49-F238E27FC236}">
                <a16:creationId xmlns:a16="http://schemas.microsoft.com/office/drawing/2014/main" id="{E44D0D35-49D8-7B60-3DE0-F865C7767A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70" y="5943741"/>
            <a:ext cx="2028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67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713B5C-28EE-B9C5-92AD-77946C5BD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B6957-49DE-E341-179C-4A66CFA53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B6A3A-864A-9DDE-4D08-68D78E6087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623CA-5320-45A8-A677-33C8F29707E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BFE43-84EE-7A22-C1C1-897145A348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5A74A-536E-4F53-DCCC-12FC200181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82A00-41EF-4856-8CA5-32456C5BA5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9828AC-264A-3A62-1E72-BBAE47C6C434}"/>
              </a:ext>
            </a:extLst>
          </p:cNvPr>
          <p:cNvSpPr/>
          <p:nvPr userDrawn="1"/>
        </p:nvSpPr>
        <p:spPr>
          <a:xfrm rot="20881875">
            <a:off x="-1019429" y="5812356"/>
            <a:ext cx="4504763" cy="2297205"/>
          </a:xfrm>
          <a:prstGeom prst="rect">
            <a:avLst/>
          </a:prstGeom>
          <a:solidFill>
            <a:srgbClr val="96C8E6"/>
          </a:solidFill>
          <a:ln>
            <a:solidFill>
              <a:srgbClr val="96C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8EF2F0-0C27-A20D-198B-BC357F3167D6}"/>
              </a:ext>
            </a:extLst>
          </p:cNvPr>
          <p:cNvSpPr/>
          <p:nvPr userDrawn="1"/>
        </p:nvSpPr>
        <p:spPr>
          <a:xfrm rot="1532595">
            <a:off x="-512440" y="5939061"/>
            <a:ext cx="4784911" cy="2913528"/>
          </a:xfrm>
          <a:prstGeom prst="rect">
            <a:avLst/>
          </a:prstGeom>
          <a:solidFill>
            <a:srgbClr val="1B365D"/>
          </a:solidFill>
          <a:ln>
            <a:solidFill>
              <a:srgbClr val="1B36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9" name="AutoShape 2" descr="University of Tartu logo">
            <a:extLst>
              <a:ext uri="{FF2B5EF4-FFF2-40B4-BE49-F238E27FC236}">
                <a16:creationId xmlns:a16="http://schemas.microsoft.com/office/drawing/2014/main" id="{58B952A2-22A3-1458-9A6B-875BAA9F124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1220EFA-D471-3E5D-59CF-2189B246C00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" y="6002206"/>
            <a:ext cx="1884475" cy="49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9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C5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ACD480-73B3-04D8-A4F3-03B44F98D88F}"/>
              </a:ext>
            </a:extLst>
          </p:cNvPr>
          <p:cNvSpPr/>
          <p:nvPr userDrawn="1"/>
        </p:nvSpPr>
        <p:spPr>
          <a:xfrm rot="20881875">
            <a:off x="-1019429" y="5812356"/>
            <a:ext cx="4504763" cy="2297205"/>
          </a:xfrm>
          <a:prstGeom prst="rect">
            <a:avLst/>
          </a:prstGeom>
          <a:solidFill>
            <a:srgbClr val="96C8E6"/>
          </a:solidFill>
          <a:ln>
            <a:solidFill>
              <a:srgbClr val="96C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4E910B-4F45-E0F1-5C61-472F42E1EBA3}"/>
              </a:ext>
            </a:extLst>
          </p:cNvPr>
          <p:cNvSpPr/>
          <p:nvPr userDrawn="1"/>
        </p:nvSpPr>
        <p:spPr>
          <a:xfrm rot="1532595">
            <a:off x="-512440" y="5939061"/>
            <a:ext cx="4784911" cy="2913528"/>
          </a:xfrm>
          <a:prstGeom prst="rect">
            <a:avLst/>
          </a:prstGeom>
          <a:solidFill>
            <a:srgbClr val="1B365D"/>
          </a:solidFill>
          <a:ln>
            <a:solidFill>
              <a:srgbClr val="1B36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2" name="Picture 2" descr="Text&#10;&#10;Description automatically generated">
            <a:extLst>
              <a:ext uri="{FF2B5EF4-FFF2-40B4-BE49-F238E27FC236}">
                <a16:creationId xmlns:a16="http://schemas.microsoft.com/office/drawing/2014/main" id="{B6B3D753-3802-3415-FE0A-8B4AF9B5E8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70" y="5943741"/>
            <a:ext cx="2028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76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A885B-7463-570E-4F9C-902ED880A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76FE98-4A32-6556-7E03-8730DDBEE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84416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solidFill>
                  <a:schemeClr val="tx2"/>
                </a:solidFill>
                <a:cs typeface="Arial"/>
              </a:rPr>
              <a:t>Loome </a:t>
            </a:r>
            <a:r>
              <a:rPr lang="en-US" b="1" err="1">
                <a:solidFill>
                  <a:schemeClr val="tx2"/>
                </a:solidFill>
                <a:cs typeface="Arial"/>
              </a:rPr>
              <a:t>koos</a:t>
            </a:r>
            <a:r>
              <a:rPr lang="en-US" b="1">
                <a:solidFill>
                  <a:schemeClr val="tx2"/>
                </a:solidFill>
                <a:cs typeface="Arial"/>
              </a:rPr>
              <a:t> </a:t>
            </a:r>
            <a:r>
              <a:rPr lang="en-US" b="1" err="1">
                <a:solidFill>
                  <a:schemeClr val="tx2"/>
                </a:solidFill>
                <a:cs typeface="Arial"/>
              </a:rPr>
              <a:t>parema</a:t>
            </a:r>
            <a:r>
              <a:rPr lang="en-US" b="1">
                <a:solidFill>
                  <a:schemeClr val="tx2"/>
                </a:solidFill>
                <a:cs typeface="Arial"/>
              </a:rPr>
              <a:t> </a:t>
            </a:r>
            <a:r>
              <a:rPr lang="en-US" b="1" err="1">
                <a:solidFill>
                  <a:schemeClr val="tx2"/>
                </a:solidFill>
                <a:cs typeface="Arial"/>
              </a:rPr>
              <a:t>ülikooli</a:t>
            </a:r>
            <a:r>
              <a:rPr lang="en-US" b="1">
                <a:solidFill>
                  <a:schemeClr val="tx2"/>
                </a:solidFill>
                <a:cs typeface="Arial"/>
              </a:rPr>
              <a:t>!</a:t>
            </a:r>
            <a:endParaRPr lang="en-US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777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F24EBCC-DFCD-6CEE-5089-9B3864D11B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4C4EE540-686C-682B-2380-4790D72369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38876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t-EE" b="1" err="1">
                <a:solidFill>
                  <a:schemeClr val="tx2"/>
                </a:solidFill>
                <a:latin typeface="Arial"/>
                <a:cs typeface="Arial"/>
              </a:rPr>
              <a:t>Creating</a:t>
            </a:r>
            <a:r>
              <a:rPr lang="et-EE" b="1" dirty="0">
                <a:solidFill>
                  <a:schemeClr val="tx2"/>
                </a:solidFill>
                <a:latin typeface="Arial"/>
                <a:cs typeface="Arial"/>
              </a:rPr>
              <a:t> a </a:t>
            </a:r>
            <a:r>
              <a:rPr lang="et-EE" b="1" err="1">
                <a:solidFill>
                  <a:schemeClr val="tx2"/>
                </a:solidFill>
                <a:latin typeface="Arial"/>
                <a:cs typeface="Arial"/>
              </a:rPr>
              <a:t>better</a:t>
            </a:r>
            <a:r>
              <a:rPr lang="et-EE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t-EE" b="1" err="1">
                <a:solidFill>
                  <a:schemeClr val="tx2"/>
                </a:solidFill>
                <a:latin typeface="Arial"/>
                <a:cs typeface="Arial"/>
              </a:rPr>
              <a:t>university</a:t>
            </a:r>
            <a:r>
              <a:rPr lang="et-EE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t-EE" b="1" err="1">
                <a:solidFill>
                  <a:schemeClr val="tx2"/>
                </a:solidFill>
                <a:latin typeface="Arial"/>
                <a:cs typeface="Arial"/>
              </a:rPr>
              <a:t>together</a:t>
            </a:r>
            <a:r>
              <a:rPr lang="et-EE" b="1" dirty="0">
                <a:solidFill>
                  <a:schemeClr val="tx2"/>
                </a:solidFill>
                <a:latin typeface="Arial"/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34699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DDDC0-BC8A-7BAE-F3AC-3B45B146E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8F267-904F-81C2-5917-216E13B51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2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03063-D614-169F-149F-B684CFC66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CBDAB-425E-C864-090E-20D212E26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99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921E63A-EEF0-FF26-E073-349917B98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8314"/>
            <a:ext cx="10515600" cy="1325563"/>
          </a:xfrm>
        </p:spPr>
        <p:txBody>
          <a:bodyPr/>
          <a:lstStyle/>
          <a:p>
            <a:pPr algn="ctr"/>
            <a:r>
              <a:rPr lang="et-EE" b="1">
                <a:solidFill>
                  <a:schemeClr val="tx2"/>
                </a:solidFill>
                <a:cs typeface="Arial"/>
              </a:rPr>
              <a:t>Aitäh!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A036172A-17C1-F378-D74A-C7704E137110}"/>
              </a:ext>
            </a:extLst>
          </p:cNvPr>
          <p:cNvSpPr txBox="1"/>
          <p:nvPr/>
        </p:nvSpPr>
        <p:spPr>
          <a:xfrm>
            <a:off x="3845708" y="6332671"/>
            <a:ext cx="2615015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E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t-EE" sz="1600" b="1">
                <a:solidFill>
                  <a:srgbClr val="19579C"/>
                </a:solidFill>
                <a:ea typeface="+mn-lt"/>
                <a:cs typeface="+mn-lt"/>
              </a:rPr>
              <a:t>@studentunion.ut</a:t>
            </a:r>
          </a:p>
          <a:p>
            <a:pPr algn="l"/>
            <a:endParaRPr lang="et-EE" sz="1200" b="1">
              <a:cs typeface="Arial"/>
            </a:endParaRPr>
          </a:p>
        </p:txBody>
      </p:sp>
      <p:pic>
        <p:nvPicPr>
          <p:cNvPr id="4" name="Pilt 3" descr="Pilt, millel on kujutatud Graafika, ring, Värvikus, graafiline disain&#10;&#10;Kirjeldus on genereeritud automaatselt">
            <a:extLst>
              <a:ext uri="{FF2B5EF4-FFF2-40B4-BE49-F238E27FC236}">
                <a16:creationId xmlns:a16="http://schemas.microsoft.com/office/drawing/2014/main" id="{EA1782DA-6188-D930-D4DB-D4BC3F6BD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135" y="6363996"/>
            <a:ext cx="292445" cy="292445"/>
          </a:xfrm>
          <a:prstGeom prst="rect">
            <a:avLst/>
          </a:prstGeom>
        </p:spPr>
      </p:pic>
      <p:pic>
        <p:nvPicPr>
          <p:cNvPr id="5" name="Pilt 4" descr="Pilt, millel on kujutatud kuvatõmmis, ring, Graafika, Elektrisinine&#10;&#10;Kirjeldus on genereeritud automaatselt">
            <a:extLst>
              <a:ext uri="{FF2B5EF4-FFF2-40B4-BE49-F238E27FC236}">
                <a16:creationId xmlns:a16="http://schemas.microsoft.com/office/drawing/2014/main" id="{AB6D7321-22C2-463B-2AC5-C9F7DDE6A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4244" y="6306463"/>
            <a:ext cx="344703" cy="2955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BE4851-654C-F641-14DC-B7B669EC727C}"/>
              </a:ext>
            </a:extLst>
          </p:cNvPr>
          <p:cNvSpPr txBox="1"/>
          <p:nvPr/>
        </p:nvSpPr>
        <p:spPr>
          <a:xfrm>
            <a:off x="10096107" y="6310184"/>
            <a:ext cx="178555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t-EE" sz="1600" b="1">
                <a:solidFill>
                  <a:schemeClr val="tx2"/>
                </a:solidFill>
                <a:latin typeface="Rubik"/>
              </a:rPr>
              <a:t>tyye@ut.ee</a:t>
            </a:r>
            <a:endParaRPr lang="et-EE" sz="1600" b="1">
              <a:solidFill>
                <a:schemeClr val="tx2"/>
              </a:solidFill>
              <a:cs typeface="Arial"/>
            </a:endParaRPr>
          </a:p>
        </p:txBody>
      </p:sp>
      <p:pic>
        <p:nvPicPr>
          <p:cNvPr id="8" name="Pilt 7" descr="File:2021 Facebook icon.svg - Wikimedia Commons">
            <a:extLst>
              <a:ext uri="{FF2B5EF4-FFF2-40B4-BE49-F238E27FC236}">
                <a16:creationId xmlns:a16="http://schemas.microsoft.com/office/drawing/2014/main" id="{4FDE470C-1C91-58AA-FC92-82374ABD4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318" y="6320481"/>
            <a:ext cx="292445" cy="3336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5772D9-413E-848F-ED34-AD46A1591701}"/>
              </a:ext>
            </a:extLst>
          </p:cNvPr>
          <p:cNvSpPr txBox="1"/>
          <p:nvPr/>
        </p:nvSpPr>
        <p:spPr>
          <a:xfrm>
            <a:off x="6461554" y="6312242"/>
            <a:ext cx="313552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t-EE" sz="1600" b="1">
                <a:solidFill>
                  <a:schemeClr val="tx2"/>
                </a:solidFill>
                <a:cs typeface="Arial"/>
              </a:rPr>
              <a:t>Tartu Ülikooli üliõpilasesindus</a:t>
            </a:r>
          </a:p>
        </p:txBody>
      </p:sp>
    </p:spTree>
    <p:extLst>
      <p:ext uri="{BB962C8B-B14F-4D97-AF65-F5344CB8AC3E}">
        <p14:creationId xmlns:p14="http://schemas.microsoft.com/office/powerpoint/2010/main" val="2688584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EDB7476-9483-5010-3F86-8B5372AC6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2098"/>
            <a:ext cx="10515600" cy="1325563"/>
          </a:xfrm>
        </p:spPr>
        <p:txBody>
          <a:bodyPr/>
          <a:lstStyle/>
          <a:p>
            <a:pPr algn="ctr"/>
            <a:r>
              <a:rPr lang="et-EE" b="1" err="1">
                <a:solidFill>
                  <a:schemeClr val="tx2"/>
                </a:solidFill>
                <a:latin typeface="Arial"/>
                <a:cs typeface="Arial"/>
              </a:rPr>
              <a:t>Thank</a:t>
            </a:r>
            <a:r>
              <a:rPr lang="et-EE" b="1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t-EE" b="1" err="1">
                <a:solidFill>
                  <a:schemeClr val="tx2"/>
                </a:solidFill>
                <a:latin typeface="Arial"/>
                <a:cs typeface="Arial"/>
              </a:rPr>
              <a:t>you</a:t>
            </a:r>
            <a:r>
              <a:rPr lang="et-EE" b="1">
                <a:solidFill>
                  <a:schemeClr val="tx2"/>
                </a:solidFill>
                <a:latin typeface="Arial"/>
                <a:cs typeface="Arial"/>
              </a:rPr>
              <a:t>!</a:t>
            </a:r>
            <a:endParaRPr lang="et-EE" b="1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AA87C0-6018-C359-4B41-BF5780765F84}"/>
              </a:ext>
            </a:extLst>
          </p:cNvPr>
          <p:cNvSpPr txBox="1"/>
          <p:nvPr/>
        </p:nvSpPr>
        <p:spPr>
          <a:xfrm>
            <a:off x="3845708" y="6332671"/>
            <a:ext cx="2615015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E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t-EE" sz="1600" b="1">
                <a:solidFill>
                  <a:srgbClr val="19579C"/>
                </a:solidFill>
                <a:latin typeface="Arial"/>
                <a:ea typeface="+mn-lt"/>
                <a:cs typeface="+mn-lt"/>
              </a:rPr>
              <a:t>@studentunion.ut</a:t>
            </a:r>
          </a:p>
          <a:p>
            <a:pPr algn="l"/>
            <a:endParaRPr lang="et-EE" sz="1200" b="1">
              <a:latin typeface="Arial"/>
              <a:cs typeface="Arial"/>
            </a:endParaRPr>
          </a:p>
        </p:txBody>
      </p:sp>
      <p:pic>
        <p:nvPicPr>
          <p:cNvPr id="6" name="Pilt 5" descr="Pilt, millel on kujutatud Graafika, ring, Värvikus, graafiline disain&#10;&#10;Kirjeldus on genereeritud automaatselt">
            <a:extLst>
              <a:ext uri="{FF2B5EF4-FFF2-40B4-BE49-F238E27FC236}">
                <a16:creationId xmlns:a16="http://schemas.microsoft.com/office/drawing/2014/main" id="{50752BB1-657E-CE30-9D39-3614EDC12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135" y="6363996"/>
            <a:ext cx="292445" cy="292445"/>
          </a:xfrm>
          <a:prstGeom prst="rect">
            <a:avLst/>
          </a:prstGeom>
        </p:spPr>
      </p:pic>
      <p:pic>
        <p:nvPicPr>
          <p:cNvPr id="8" name="Pilt 7" descr="Pilt, millel on kujutatud kuvatõmmis, ring, Graafika, Elektrisinine&#10;&#10;Kirjeldus on genereeritud automaatselt">
            <a:extLst>
              <a:ext uri="{FF2B5EF4-FFF2-40B4-BE49-F238E27FC236}">
                <a16:creationId xmlns:a16="http://schemas.microsoft.com/office/drawing/2014/main" id="{0FFBCCD1-8760-EA31-D263-4EBC90239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4244" y="6306463"/>
            <a:ext cx="344703" cy="2955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B73AA9-AFF7-430B-81CE-5064636215F3}"/>
              </a:ext>
            </a:extLst>
          </p:cNvPr>
          <p:cNvSpPr txBox="1"/>
          <p:nvPr/>
        </p:nvSpPr>
        <p:spPr>
          <a:xfrm>
            <a:off x="10096107" y="6310184"/>
            <a:ext cx="178555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t-EE" sz="1600" b="1">
                <a:solidFill>
                  <a:schemeClr val="tx2"/>
                </a:solidFill>
                <a:latin typeface="Arial"/>
                <a:cs typeface="Arial"/>
              </a:rPr>
              <a:t>tyye@ut.ee</a:t>
            </a:r>
          </a:p>
        </p:txBody>
      </p:sp>
      <p:pic>
        <p:nvPicPr>
          <p:cNvPr id="12" name="Pilt 11" descr="File:2021 Facebook icon.svg - Wikimedia Commons">
            <a:extLst>
              <a:ext uri="{FF2B5EF4-FFF2-40B4-BE49-F238E27FC236}">
                <a16:creationId xmlns:a16="http://schemas.microsoft.com/office/drawing/2014/main" id="{9A614BA9-42DD-86B3-9F2B-E304B654A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318" y="6320481"/>
            <a:ext cx="292445" cy="3336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EE785E-1F87-C987-8D20-AD979FABD020}"/>
              </a:ext>
            </a:extLst>
          </p:cNvPr>
          <p:cNvSpPr txBox="1"/>
          <p:nvPr/>
        </p:nvSpPr>
        <p:spPr>
          <a:xfrm>
            <a:off x="6461554" y="6312242"/>
            <a:ext cx="313552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t-EE" sz="1600" b="1">
                <a:solidFill>
                  <a:schemeClr val="tx2"/>
                </a:solidFill>
                <a:latin typeface="Arial"/>
                <a:cs typeface="Arial"/>
              </a:rPr>
              <a:t>Tartu Ülikooli üliõpilasesindus</a:t>
            </a:r>
          </a:p>
        </p:txBody>
      </p:sp>
    </p:spTree>
    <p:extLst>
      <p:ext uri="{BB962C8B-B14F-4D97-AF65-F5344CB8AC3E}">
        <p14:creationId xmlns:p14="http://schemas.microsoft.com/office/powerpoint/2010/main" val="2955601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25DA203-B1D3-2F37-0833-D01067A44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0127"/>
            <a:ext cx="10515600" cy="1325563"/>
          </a:xfrm>
        </p:spPr>
        <p:txBody>
          <a:bodyPr/>
          <a:lstStyle/>
          <a:p>
            <a:pPr algn="ctr"/>
            <a:r>
              <a:rPr lang="et-EE" b="1"/>
              <a:t>Aitäh!</a:t>
            </a:r>
            <a:endParaRPr lang="et-EE"/>
          </a:p>
        </p:txBody>
      </p:sp>
      <p:pic>
        <p:nvPicPr>
          <p:cNvPr id="6" name="Pilt 5" descr="Pilt, millel on kujutatud kuvatõmmis, ring, Graafika, Elektrisinine&#10;&#10;Kirjeldus on genereeritud automaatselt">
            <a:extLst>
              <a:ext uri="{FF2B5EF4-FFF2-40B4-BE49-F238E27FC236}">
                <a16:creationId xmlns:a16="http://schemas.microsoft.com/office/drawing/2014/main" id="{513A0FE1-A7FD-E748-0B60-C363EB8C8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4244" y="6306463"/>
            <a:ext cx="344703" cy="2955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44FD90-EEA9-1A5A-271A-60DE3BA44FF7}"/>
              </a:ext>
            </a:extLst>
          </p:cNvPr>
          <p:cNvSpPr txBox="1"/>
          <p:nvPr/>
        </p:nvSpPr>
        <p:spPr>
          <a:xfrm>
            <a:off x="10096107" y="6310184"/>
            <a:ext cx="178555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t-EE" sz="1600" b="1">
                <a:solidFill>
                  <a:schemeClr val="bg1"/>
                </a:solidFill>
                <a:latin typeface="Arial"/>
                <a:cs typeface="Arial"/>
              </a:rPr>
              <a:t>tyye@ut.ee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0452A4-8B1C-51A6-341C-5F1F6A9BDE68}"/>
              </a:ext>
            </a:extLst>
          </p:cNvPr>
          <p:cNvSpPr txBox="1"/>
          <p:nvPr/>
        </p:nvSpPr>
        <p:spPr>
          <a:xfrm>
            <a:off x="6461554" y="6312242"/>
            <a:ext cx="313552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t-EE" sz="1600" b="1">
                <a:solidFill>
                  <a:schemeClr val="bg1"/>
                </a:solidFill>
                <a:latin typeface="Arial"/>
                <a:cs typeface="Arial"/>
              </a:rPr>
              <a:t>Tartu Ülikooli üliõpilasesindus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23AE66-5A2D-E904-45F7-A36E9886184B}"/>
              </a:ext>
            </a:extLst>
          </p:cNvPr>
          <p:cNvSpPr txBox="1"/>
          <p:nvPr/>
        </p:nvSpPr>
        <p:spPr>
          <a:xfrm>
            <a:off x="3845708" y="6332671"/>
            <a:ext cx="2615015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E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t-EE" sz="1600" b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@studentunion.ut</a:t>
            </a:r>
          </a:p>
          <a:p>
            <a:pPr algn="l"/>
            <a:endParaRPr lang="et-EE" sz="1200" b="1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6" name="Pilt 15" descr="Pilt, millel on kujutatud Graafika, ring, Värvikus, graafiline disain&#10;&#10;Kirjeldus on genereeritud automaatselt">
            <a:extLst>
              <a:ext uri="{FF2B5EF4-FFF2-40B4-BE49-F238E27FC236}">
                <a16:creationId xmlns:a16="http://schemas.microsoft.com/office/drawing/2014/main" id="{F005767A-FBC1-1546-416A-236A29A07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135" y="6363996"/>
            <a:ext cx="292445" cy="292445"/>
          </a:xfrm>
          <a:prstGeom prst="rect">
            <a:avLst/>
          </a:prstGeom>
        </p:spPr>
      </p:pic>
      <p:pic>
        <p:nvPicPr>
          <p:cNvPr id="18" name="Pilt 17" descr="File:2021 Facebook icon.svg - Wikimedia Commons">
            <a:extLst>
              <a:ext uri="{FF2B5EF4-FFF2-40B4-BE49-F238E27FC236}">
                <a16:creationId xmlns:a16="http://schemas.microsoft.com/office/drawing/2014/main" id="{5AF85970-93AB-098D-510F-11F91409F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318" y="6320481"/>
            <a:ext cx="292445" cy="3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46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C5696"/>
      </a:dk2>
      <a:lt2>
        <a:srgbClr val="102064"/>
      </a:lt2>
      <a:accent1>
        <a:srgbClr val="00A6E6"/>
      </a:accent1>
      <a:accent2>
        <a:srgbClr val="FF6F20"/>
      </a:accent2>
      <a:accent3>
        <a:srgbClr val="FAA41A"/>
      </a:accent3>
      <a:accent4>
        <a:srgbClr val="E52143"/>
      </a:accent4>
      <a:accent5>
        <a:srgbClr val="AE78B1"/>
      </a:accent5>
      <a:accent6>
        <a:srgbClr val="87BC1F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2C5696"/>
      </a:dk2>
      <a:lt2>
        <a:srgbClr val="102064"/>
      </a:lt2>
      <a:accent1>
        <a:srgbClr val="00A6E6"/>
      </a:accent1>
      <a:accent2>
        <a:srgbClr val="FF6F20"/>
      </a:accent2>
      <a:accent3>
        <a:srgbClr val="FAA41A"/>
      </a:accent3>
      <a:accent4>
        <a:srgbClr val="E52143"/>
      </a:accent4>
      <a:accent5>
        <a:srgbClr val="AE78B1"/>
      </a:accent5>
      <a:accent6>
        <a:srgbClr val="87BC1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2C5696"/>
      </a:dk2>
      <a:lt2>
        <a:srgbClr val="102064"/>
      </a:lt2>
      <a:accent1>
        <a:srgbClr val="00A6E6"/>
      </a:accent1>
      <a:accent2>
        <a:srgbClr val="FF6F20"/>
      </a:accent2>
      <a:accent3>
        <a:srgbClr val="FAA41A"/>
      </a:accent3>
      <a:accent4>
        <a:srgbClr val="E52143"/>
      </a:accent4>
      <a:accent5>
        <a:srgbClr val="AE78B1"/>
      </a:accent5>
      <a:accent6>
        <a:srgbClr val="87BC1F"/>
      </a:accent6>
      <a:hlink>
        <a:srgbClr val="0563C1"/>
      </a:hlink>
      <a:folHlink>
        <a:srgbClr val="954F72"/>
      </a:folHlink>
    </a:clrScheme>
    <a:fontScheme name="Rubik">
      <a:majorFont>
        <a:latin typeface="Rubik"/>
        <a:ea typeface=""/>
        <a:cs typeface=""/>
      </a:majorFont>
      <a:minorFont>
        <a:latin typeface="Rubi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0ae6ee4-2602-4a5d-85ba-5935b84d34e5">
      <Terms xmlns="http://schemas.microsoft.com/office/infopath/2007/PartnerControls"/>
    </lcf76f155ced4ddcb4097134ff3c332f>
    <TaxCatchAll xmlns="5d9ba1c1-a9a6-4d45-89fa-a6aca66d0ac9" xsi:nil="true"/>
    <Viide xmlns="c0ae6ee4-2602-4a5d-85ba-5935b84d34e5">
      <Url xsi:nil="true"/>
      <Description xsi:nil="true"/>
    </Viide>
    <SharedWithUsers xmlns="5d9ba1c1-a9a6-4d45-89fa-a6aca66d0ac9">
      <UserInfo>
        <DisplayName/>
        <AccountId xsi:nil="true"/>
        <AccountType/>
      </UserInfo>
    </SharedWithUsers>
    <MediaLengthInSeconds xmlns="c0ae6ee4-2602-4a5d-85ba-5935b84d34e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ABBC7AD13877F4694211AAD5D04D37E" ma:contentTypeVersion="20" ma:contentTypeDescription="Loo uus dokument" ma:contentTypeScope="" ma:versionID="9e737913ebabf73d87e1576e22e6a896">
  <xsd:schema xmlns:xsd="http://www.w3.org/2001/XMLSchema" xmlns:xs="http://www.w3.org/2001/XMLSchema" xmlns:p="http://schemas.microsoft.com/office/2006/metadata/properties" xmlns:ns2="c0ae6ee4-2602-4a5d-85ba-5935b84d34e5" xmlns:ns3="5d9ba1c1-a9a6-4d45-89fa-a6aca66d0ac9" targetNamespace="http://schemas.microsoft.com/office/2006/metadata/properties" ma:root="true" ma:fieldsID="22a9c9cb5840f563a5a214d2e2681871" ns2:_="" ns3:_="">
    <xsd:import namespace="c0ae6ee4-2602-4a5d-85ba-5935b84d34e5"/>
    <xsd:import namespace="5d9ba1c1-a9a6-4d45-89fa-a6aca66d0a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Vii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ae6ee4-2602-4a5d-85ba-5935b84d34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Viide" ma:index="17" nillable="true" ma:displayName="Viide" ma:format="Hyperlink" ma:internalName="Viid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Pildisildid" ma:readOnly="false" ma:fieldId="{5cf76f15-5ced-4ddc-b409-7134ff3c332f}" ma:taxonomyMulti="true" ma:sspId="c7e1068c-fbba-49b8-a159-82714d831e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9ba1c1-a9a6-4d45-89fa-a6aca66d0ac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b9c1a76-34b3-43e6-bdeb-e15c7ed3e7f6}" ma:internalName="TaxCatchAll" ma:showField="CatchAllData" ma:web="5d9ba1c1-a9a6-4d45-89fa-a6aca66d0a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4B617D-EBF9-4656-8B53-35A36A70321E}">
  <ds:schemaRefs>
    <ds:schemaRef ds:uri="4c29bb92-23f7-46f2-bd23-99db4126ff68"/>
    <ds:schemaRef ds:uri="6ff6a25c-b1e5-4ff2-a474-f5a6c61d61c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0ae6ee4-2602-4a5d-85ba-5935b84d34e5"/>
    <ds:schemaRef ds:uri="5d9ba1c1-a9a6-4d45-89fa-a6aca66d0ac9"/>
  </ds:schemaRefs>
</ds:datastoreItem>
</file>

<file path=customXml/itemProps2.xml><?xml version="1.0" encoding="utf-8"?>
<ds:datastoreItem xmlns:ds="http://schemas.openxmlformats.org/officeDocument/2006/customXml" ds:itemID="{27382A8B-9F1C-4753-AC72-D3ECA83274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ae6ee4-2602-4a5d-85ba-5935b84d34e5"/>
    <ds:schemaRef ds:uri="5d9ba1c1-a9a6-4d45-89fa-a6aca66d0a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BD2CCF-8CF3-47C9-A26C-3C96BE9AD7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Aitäh!</vt:lpstr>
      <vt:lpstr>Thank you!</vt:lpstr>
      <vt:lpstr>Aitäh!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Teele Kanarbik</dc:creator>
  <cp:revision>9</cp:revision>
  <dcterms:created xsi:type="dcterms:W3CDTF">2023-11-23T11:41:31Z</dcterms:created>
  <dcterms:modified xsi:type="dcterms:W3CDTF">2025-01-06T11:40:54Z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0x0101007ABBC7AD13877F4694211AAD5D04D37E</vt:lpwstr>
  </property>
  <property fmtid="{D5CDD505-2E9C-101B-9397-08002B2CF9AE}" pid="3" name="MediaServiceImageTags">
    <vt:lpwstr/>
  </property>
  <property fmtid="{D5CDD505-2E9C-101B-9397-08002B2CF9AE}" pid="4" name="Order">
    <vt:r8>1331300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